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5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886A-B003-4A75-869D-87258C5F54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E2960-57CE-4EA4-865C-76BDB528F33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886A-B003-4A75-869D-87258C5F54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E2960-57CE-4EA4-865C-76BDB528F33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886A-B003-4A75-869D-87258C5F54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E2960-57CE-4EA4-865C-76BDB528F33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886A-B003-4A75-869D-87258C5F54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E2960-57CE-4EA4-865C-76BDB528F33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886A-B003-4A75-869D-87258C5F54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E2960-57CE-4EA4-865C-76BDB528F33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886A-B003-4A75-869D-87258C5F54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E2960-57CE-4EA4-865C-76BDB528F33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886A-B003-4A75-869D-87258C5F54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E2960-57CE-4EA4-865C-76BDB528F33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886A-B003-4A75-869D-87258C5F54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E2960-57CE-4EA4-865C-76BDB528F33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886A-B003-4A75-869D-87258C5F54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E2960-57CE-4EA4-865C-76BDB528F33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886A-B003-4A75-869D-87258C5F54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E2960-57CE-4EA4-865C-76BDB528F33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886A-B003-4A75-869D-87258C5F54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E2960-57CE-4EA4-865C-76BDB528F33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0886A-B003-4A75-869D-87258C5F54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E2960-57CE-4EA4-865C-76BDB528F339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2999" y="11430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annaliese</dc:creator>
  <cp:lastModifiedBy>annaliese</cp:lastModifiedBy>
  <cp:revision>1</cp:revision>
  <dcterms:created xsi:type="dcterms:W3CDTF">2010-04-19T03:16:18Z</dcterms:created>
  <dcterms:modified xsi:type="dcterms:W3CDTF">2010-04-19T03:17:50Z</dcterms:modified>
</cp:coreProperties>
</file>